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sldIdLst>
    <p:sldId id="256" r:id="rId2"/>
    <p:sldId id="272" r:id="rId3"/>
    <p:sldId id="271" r:id="rId4"/>
    <p:sldId id="273" r:id="rId5"/>
    <p:sldId id="275" r:id="rId6"/>
    <p:sldId id="274" r:id="rId7"/>
    <p:sldId id="276" r:id="rId8"/>
    <p:sldId id="277" r:id="rId9"/>
    <p:sldId id="278" r:id="rId10"/>
    <p:sldId id="279" r:id="rId11"/>
    <p:sldId id="280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8051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451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471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52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72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6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5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86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4614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860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8A87A34-81AB-432B-8DAE-1953F412C126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67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61754C-A35F-4CAB-A64B-D61614215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2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A3533B3-77B2-4033-B1ED-AA14C11D04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Courtney, Lewis, Tom, and Heather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642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Bug fixes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Camera</a:t>
            </a:r>
          </a:p>
          <a:p>
            <a:r>
              <a:rPr lang="en-GB" dirty="0" smtClean="0"/>
              <a:t>Inventory system</a:t>
            </a:r>
          </a:p>
          <a:p>
            <a:r>
              <a:rPr lang="en-GB" dirty="0" smtClean="0"/>
              <a:t>Animation</a:t>
            </a:r>
          </a:p>
        </p:txBody>
      </p:sp>
    </p:spTree>
    <p:extLst>
      <p:ext uri="{BB962C8B-B14F-4D97-AF65-F5344CB8AC3E}">
        <p14:creationId xmlns:p14="http://schemas.microsoft.com/office/powerpoint/2010/main" val="316782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Playtest.</a:t>
            </a:r>
          </a:p>
          <a:p>
            <a:r>
              <a:rPr lang="en-GB" dirty="0"/>
              <a:t>Fix everything revealed by playtesting.</a:t>
            </a:r>
          </a:p>
          <a:p>
            <a:r>
              <a:rPr lang="en-GB" dirty="0"/>
              <a:t>Polish</a:t>
            </a:r>
            <a:r>
              <a:rPr lang="en-GB" dirty="0" smtClean="0"/>
              <a:t>.</a:t>
            </a:r>
          </a:p>
          <a:p>
            <a:r>
              <a:rPr lang="en-GB" dirty="0" smtClean="0"/>
              <a:t>Lighting.</a:t>
            </a:r>
            <a:endParaRPr lang="en-GB" dirty="0"/>
          </a:p>
          <a:p>
            <a:r>
              <a:rPr lang="en-GB" dirty="0"/>
              <a:t>Menu/End screen.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51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B9E377-5034-41C6-8247-8A7029AC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FB7C02E-7500-4613-8901-50CD39D89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676" y="1887177"/>
            <a:ext cx="7678301" cy="475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4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Footage</a:t>
            </a:r>
            <a:endParaRPr lang="en-GB" dirty="0"/>
          </a:p>
        </p:txBody>
      </p:sp>
      <p:pic>
        <p:nvPicPr>
          <p:cNvPr id="6" name="pres_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3700" y="1480049"/>
            <a:ext cx="8112774" cy="5073241"/>
          </a:xfrm>
        </p:spPr>
      </p:pic>
    </p:spTree>
    <p:extLst>
      <p:ext uri="{BB962C8B-B14F-4D97-AF65-F5344CB8AC3E}">
        <p14:creationId xmlns:p14="http://schemas.microsoft.com/office/powerpoint/2010/main" val="397231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ACHIEVING FLOW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Concrete goals with manageable rules</a:t>
            </a:r>
          </a:p>
          <a:p>
            <a:r>
              <a:rPr lang="en-GB" dirty="0"/>
              <a:t>Goals that fit player capabilities.</a:t>
            </a:r>
          </a:p>
          <a:p>
            <a:r>
              <a:rPr lang="en-GB" dirty="0"/>
              <a:t>Clear and timely feedback.</a:t>
            </a:r>
          </a:p>
          <a:p>
            <a:r>
              <a:rPr lang="en-GB" dirty="0"/>
              <a:t>Eliminate </a:t>
            </a:r>
            <a:r>
              <a:rPr lang="en-GB" dirty="0" smtClean="0"/>
              <a:t>distractions</a:t>
            </a:r>
          </a:p>
          <a:p>
            <a:r>
              <a:rPr lang="en-GB" dirty="0" smtClean="0"/>
              <a:t>Collectables 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Mechanics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764" y="2095586"/>
            <a:ext cx="2483148" cy="3651504"/>
          </a:xfrm>
        </p:spPr>
        <p:txBody>
          <a:bodyPr>
            <a:normAutofit/>
          </a:bodyPr>
          <a:lstStyle/>
          <a:p>
            <a:r>
              <a:rPr lang="en-GB" dirty="0" smtClean="0"/>
              <a:t>Managing the Light resource</a:t>
            </a:r>
          </a:p>
          <a:p>
            <a:r>
              <a:rPr lang="en-GB" dirty="0" smtClean="0"/>
              <a:t>Light Puzzle</a:t>
            </a:r>
          </a:p>
        </p:txBody>
      </p:sp>
      <p:pic>
        <p:nvPicPr>
          <p:cNvPr id="4" name="pres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2912" y="1765651"/>
            <a:ext cx="6895295" cy="431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69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701" y="568345"/>
            <a:ext cx="2564554" cy="1560716"/>
          </a:xfrm>
        </p:spPr>
        <p:txBody>
          <a:bodyPr/>
          <a:lstStyle/>
          <a:p>
            <a:r>
              <a:rPr lang="en-GB" dirty="0" smtClean="0"/>
              <a:t>Goals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564554" cy="3651504"/>
          </a:xfrm>
        </p:spPr>
        <p:txBody>
          <a:bodyPr/>
          <a:lstStyle/>
          <a:p>
            <a:r>
              <a:rPr lang="en-GB" dirty="0" smtClean="0"/>
              <a:t>Colour affordances</a:t>
            </a:r>
          </a:p>
          <a:p>
            <a:r>
              <a:rPr lang="en-GB" dirty="0" smtClean="0"/>
              <a:t>Flashing lights/movement</a:t>
            </a:r>
          </a:p>
          <a:p>
            <a:r>
              <a:rPr lang="en-GB" dirty="0" smtClean="0"/>
              <a:t>Level design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254" y="2251453"/>
            <a:ext cx="6501587" cy="40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4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Sounds</a:t>
            </a:r>
          </a:p>
          <a:p>
            <a:r>
              <a:rPr lang="en-GB" dirty="0" smtClean="0"/>
              <a:t>Visuals</a:t>
            </a:r>
          </a:p>
          <a:p>
            <a:r>
              <a:rPr lang="en-GB" dirty="0" smtClean="0"/>
              <a:t>Aesthetics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84" y="2251453"/>
            <a:ext cx="6501587" cy="40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6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Light resource</a:t>
            </a:r>
          </a:p>
          <a:p>
            <a:r>
              <a:rPr lang="en-GB" dirty="0" smtClean="0"/>
              <a:t>Objective</a:t>
            </a:r>
          </a:p>
          <a:p>
            <a:r>
              <a:rPr lang="en-GB" dirty="0" smtClean="0"/>
              <a:t>Pop up prompts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50" y="283789"/>
            <a:ext cx="4864944" cy="30120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50" y="3580430"/>
            <a:ext cx="4864944" cy="301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834516" cy="3651504"/>
          </a:xfrm>
        </p:spPr>
        <p:txBody>
          <a:bodyPr>
            <a:normAutofit/>
          </a:bodyPr>
          <a:lstStyle/>
          <a:p>
            <a:r>
              <a:rPr lang="en-GB" dirty="0" smtClean="0"/>
              <a:t>Needs to make better use of sightlines to direct players</a:t>
            </a:r>
          </a:p>
          <a:p>
            <a:r>
              <a:rPr lang="en-GB" dirty="0" smtClean="0"/>
              <a:t>Very linear path</a:t>
            </a:r>
          </a:p>
          <a:p>
            <a:r>
              <a:rPr lang="en-GB" dirty="0" smtClean="0"/>
              <a:t>Needs props to fill space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5" name="pres_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8216" y="2438400"/>
            <a:ext cx="6108668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80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834516" cy="365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-Medium/Small spaces</a:t>
            </a:r>
          </a:p>
          <a:p>
            <a:pPr marL="0" indent="0">
              <a:buNone/>
            </a:pPr>
            <a:r>
              <a:rPr lang="en-GB" dirty="0" smtClean="0"/>
              <a:t>-Puzzle elements must all fit on screen together</a:t>
            </a:r>
          </a:p>
          <a:p>
            <a:r>
              <a:rPr lang="en-GB" dirty="0" smtClean="0"/>
              <a:t>More verticality and branching paths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6" name="pres_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73762" y="2256723"/>
            <a:ext cx="6130509" cy="383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3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395</TotalTime>
  <Words>123</Words>
  <Application>Microsoft Office PowerPoint</Application>
  <PresentationFormat>Widescreen</PresentationFormat>
  <Paragraphs>43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Century Schoolbook</vt:lpstr>
      <vt:lpstr>Corbel</vt:lpstr>
      <vt:lpstr>Feathered</vt:lpstr>
      <vt:lpstr>Group 2 </vt:lpstr>
      <vt:lpstr>Game Footage</vt:lpstr>
      <vt:lpstr>ACHIEVING FLOW</vt:lpstr>
      <vt:lpstr>Mechanics</vt:lpstr>
      <vt:lpstr>Goals</vt:lpstr>
      <vt:lpstr>Feedback</vt:lpstr>
      <vt:lpstr>UI</vt:lpstr>
      <vt:lpstr>Level Design</vt:lpstr>
      <vt:lpstr>Level Design</vt:lpstr>
      <vt:lpstr>Bug fixes</vt:lpstr>
      <vt:lpstr>Next Steps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</dc:title>
  <dc:creator>Games</dc:creator>
  <cp:lastModifiedBy>Heather B</cp:lastModifiedBy>
  <cp:revision>34</cp:revision>
  <dcterms:created xsi:type="dcterms:W3CDTF">2017-12-12T12:03:44Z</dcterms:created>
  <dcterms:modified xsi:type="dcterms:W3CDTF">2018-02-07T10:37:11Z</dcterms:modified>
</cp:coreProperties>
</file>

<file path=docProps/thumbnail.jpeg>
</file>